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presProps" Target="presProps.xml"/><Relationship Id="rId9" Type="http://schemas.openxmlformats.org/officeDocument/2006/relationships/viewProps" Target="viewProps.xml"/><Relationship Id="rId10" Type="http://schemas.openxmlformats.org/officeDocument/2006/relationships/theme" Target="theme/theme1.xml"/><Relationship Id="rId11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11/18/2022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12.png"/><Relationship Id="rId9" Type="http://schemas.openxmlformats.org/officeDocument/2006/relationships/image" Target="../media/image13.png"/><Relationship Id="rId10" Type="http://schemas.openxmlformats.org/officeDocument/2006/relationships/image" Target="../media/image14.png"/><Relationship Id="rId11" Type="http://schemas.openxmlformats.org/officeDocument/2006/relationships/image" Target="../media/image15.png"/><Relationship Id="rId12" Type="http://schemas.openxmlformats.org/officeDocument/2006/relationships/image" Target="../media/image16.png"/><Relationship Id="rId13" Type="http://schemas.openxmlformats.org/officeDocument/2006/relationships/image" Target="../media/image17.png"/><Relationship Id="rId14" Type="http://schemas.openxmlformats.org/officeDocument/2006/relationships/image" Target="../media/image18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8" Type="http://schemas.openxmlformats.org/officeDocument/2006/relationships/image" Target="../media/image25.png"/><Relationship Id="rId9" Type="http://schemas.openxmlformats.org/officeDocument/2006/relationships/image" Target="../media/image26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7" Type="http://schemas.openxmlformats.org/officeDocument/2006/relationships/image" Target="../media/image32.png"/><Relationship Id="rId8" Type="http://schemas.openxmlformats.org/officeDocument/2006/relationships/image" Target="../media/image33.png"/><Relationship Id="rId9" Type="http://schemas.openxmlformats.org/officeDocument/2006/relationships/image" Target="../media/image34.png"/><Relationship Id="rId10" Type="http://schemas.openxmlformats.org/officeDocument/2006/relationships/image" Target="../media/image35.png"/><Relationship Id="rId11" Type="http://schemas.openxmlformats.org/officeDocument/2006/relationships/image" Target="../media/image36.png"/><Relationship Id="rId12" Type="http://schemas.openxmlformats.org/officeDocument/2006/relationships/image" Target="../media/image37.png"/><Relationship Id="rId13" Type="http://schemas.openxmlformats.org/officeDocument/2006/relationships/image" Target="../media/image38.png"/><Relationship Id="rId14" Type="http://schemas.openxmlformats.org/officeDocument/2006/relationships/image" Target="../media/image39.png"/><Relationship Id="rId15" Type="http://schemas.openxmlformats.org/officeDocument/2006/relationships/image" Target="../media/image40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1.png"/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44.png"/><Relationship Id="rId6" Type="http://schemas.openxmlformats.org/officeDocument/2006/relationships/image" Target="../media/image45.png"/><Relationship Id="rId7" Type="http://schemas.openxmlformats.org/officeDocument/2006/relationships/image" Target="../media/image46.png"/><Relationship Id="rId8" Type="http://schemas.openxmlformats.org/officeDocument/2006/relationships/image" Target="../media/image47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8.png"/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5" Type="http://schemas.openxmlformats.org/officeDocument/2006/relationships/image" Target="../media/image51.png"/><Relationship Id="rId6" Type="http://schemas.openxmlformats.org/officeDocument/2006/relationships/image" Target="../media/image52.png"/><Relationship Id="rId7" Type="http://schemas.openxmlformats.org/officeDocument/2006/relationships/image" Target="../media/image53.png"/><Relationship Id="rId8" Type="http://schemas.openxmlformats.org/officeDocument/2006/relationships/image" Target="../media/image54.png"/><Relationship Id="rId9" Type="http://schemas.openxmlformats.org/officeDocument/2006/relationships/image" Target="../media/image55.png"/><Relationship Id="rId10" Type="http://schemas.openxmlformats.org/officeDocument/2006/relationships/image" Target="../media/image56.png"/><Relationship Id="rId11" Type="http://schemas.openxmlformats.org/officeDocument/2006/relationships/image" Target="../media/image57.png"/><Relationship Id="rId12" Type="http://schemas.openxmlformats.org/officeDocument/2006/relationships/image" Target="../media/image58.png"/><Relationship Id="rId13" Type="http://schemas.openxmlformats.org/officeDocument/2006/relationships/image" Target="../media/image59.png"/><Relationship Id="rId14" Type="http://schemas.openxmlformats.org/officeDocument/2006/relationships/image" Target="../media/image60.png"/><Relationship Id="rId15" Type="http://schemas.openxmlformats.org/officeDocument/2006/relationships/image" Target="../media/image61.png"/><Relationship Id="rId16" Type="http://schemas.openxmlformats.org/officeDocument/2006/relationships/image" Target="../media/image62.png"/><Relationship Id="rId17" Type="http://schemas.openxmlformats.org/officeDocument/2006/relationships/image" Target="../media/image63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142857" y="0"/>
            <a:ext cx="9142857" cy="10285714"/>
            <a:chOff x="9142857" y="0"/>
            <a:chExt cx="9142857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42857" y="0"/>
              <a:ext cx="9142857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5615764"/>
            <a:ext cx="9142857" cy="4722496"/>
            <a:chOff x="0" y="5615764"/>
            <a:chExt cx="9142857" cy="472249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5615764"/>
              <a:ext cx="9142857" cy="472249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78645" y="712498"/>
            <a:ext cx="3716582" cy="196343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29846" y="3397936"/>
            <a:ext cx="2936957" cy="216531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228827" y="2036972"/>
            <a:ext cx="3880966" cy="66088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485714" y="5409524"/>
            <a:ext cx="4800000" cy="4876190"/>
            <a:chOff x="13485714" y="5409524"/>
            <a:chExt cx="4800000" cy="487619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485714" y="5409524"/>
              <a:ext cx="4800000" cy="48761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5409524"/>
            <a:ext cx="9561905" cy="4914286"/>
            <a:chOff x="0" y="5409524"/>
            <a:chExt cx="9561905" cy="49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5409524"/>
              <a:ext cx="9561905" cy="49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561905" y="5409524"/>
            <a:ext cx="3923810" cy="4893333"/>
            <a:chOff x="9561905" y="5409524"/>
            <a:chExt cx="3923810" cy="489333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561905" y="5409524"/>
              <a:ext cx="3923810" cy="4893333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07297" y="2111363"/>
            <a:ext cx="1072014" cy="702195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26344" y="3197096"/>
            <a:ext cx="3775892" cy="75262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489451" y="2033219"/>
            <a:ext cx="684957" cy="702195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508498" y="3158024"/>
            <a:ext cx="4200796" cy="752625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689667" y="2033219"/>
            <a:ext cx="2740576" cy="582528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732490" y="3319196"/>
            <a:ext cx="1955073" cy="430282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5075424" y="2033219"/>
            <a:ext cx="1963795" cy="682662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5174926" y="3289890"/>
            <a:ext cx="1346549" cy="430282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80443" y="266084"/>
            <a:ext cx="3344068" cy="104560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0" y="2989177"/>
            <a:ext cx="18285714" cy="9524"/>
            <a:chOff x="0" y="2989177"/>
            <a:chExt cx="18285714" cy="952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0" y="2989177"/>
              <a:ext cx="18285714" cy="952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80443" y="265160"/>
            <a:ext cx="2090105" cy="114753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900851" y="3941362"/>
            <a:ext cx="4590567" cy="888882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862754" y="2894412"/>
            <a:ext cx="4055211" cy="991249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900849" y="7567058"/>
            <a:ext cx="2871396" cy="51086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862793" y="6535088"/>
            <a:ext cx="3951125" cy="101351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66155" y="5521885"/>
            <a:ext cx="16535669" cy="171200"/>
            <a:chOff x="866155" y="5521885"/>
            <a:chExt cx="16535669" cy="17120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66155" y="5521885"/>
              <a:ext cx="16535669" cy="17120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66155" y="5693085"/>
            <a:ext cx="6160819" cy="4218757"/>
            <a:chOff x="866155" y="5693085"/>
            <a:chExt cx="6160819" cy="421875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66155" y="5693085"/>
              <a:ext cx="6160819" cy="42187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66155" y="1266023"/>
            <a:ext cx="5740405" cy="4255862"/>
            <a:chOff x="866155" y="1266023"/>
            <a:chExt cx="5740405" cy="425586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66155" y="1266023"/>
              <a:ext cx="5740405" cy="425586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2118710"/>
            <a:ext cx="18285714" cy="2156334"/>
            <a:chOff x="0" y="2118710"/>
            <a:chExt cx="18285714" cy="215633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2118710"/>
              <a:ext cx="18285714" cy="215633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80443" y="263530"/>
            <a:ext cx="1444953" cy="114753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15143" y="3117526"/>
            <a:ext cx="4563577" cy="41875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977800" y="3117526"/>
            <a:ext cx="6258168" cy="730587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01810" y="2533421"/>
            <a:ext cx="3050052" cy="63100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964467" y="2533421"/>
            <a:ext cx="1682138" cy="56189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512746" y="4436092"/>
            <a:ext cx="6420013" cy="3693288"/>
            <a:chOff x="8512746" y="4436092"/>
            <a:chExt cx="6420013" cy="369328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512746" y="4436092"/>
              <a:ext cx="6420013" cy="3693288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-66665" y="1338401"/>
            <a:ext cx="6618612" cy="846793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-66665" y="7183010"/>
            <a:ext cx="6373803" cy="84854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0" y="8129380"/>
            <a:ext cx="18285714" cy="2156334"/>
            <a:chOff x="0" y="8129380"/>
            <a:chExt cx="18285714" cy="215633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0" y="8129380"/>
              <a:ext cx="18285714" cy="2156334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062677" y="9072315"/>
            <a:ext cx="3653320" cy="448054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925334" y="9072315"/>
            <a:ext cx="5022825" cy="418758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049344" y="8488211"/>
            <a:ext cx="3316538" cy="670081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0912001" y="8488211"/>
            <a:ext cx="4551129" cy="67008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81158" y="3125763"/>
            <a:ext cx="8396675" cy="4737485"/>
            <a:chOff x="9281158" y="3125763"/>
            <a:chExt cx="8396675" cy="473748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281158" y="3125763"/>
              <a:ext cx="8396675" cy="473748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80443" y="263530"/>
            <a:ext cx="4639858" cy="114753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826001" y="4359753"/>
            <a:ext cx="6743092" cy="116072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826001" y="6841248"/>
            <a:ext cx="5941320" cy="456158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812698" y="3775652"/>
            <a:ext cx="3795481" cy="58655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812710" y="6257144"/>
            <a:ext cx="2739005" cy="63100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0" y="1503297"/>
            <a:ext cx="8645192" cy="8782418"/>
            <a:chOff x="0" y="1503297"/>
            <a:chExt cx="8645192" cy="878241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0" y="1503297"/>
              <a:ext cx="8645192" cy="878241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94401" y="5314410"/>
            <a:ext cx="2994435" cy="95819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71175" y="7918460"/>
            <a:ext cx="1293588" cy="401331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116775" y="7918460"/>
            <a:ext cx="1372121" cy="674835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404555" y="7918460"/>
            <a:ext cx="1274121" cy="67483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340013" y="7918460"/>
            <a:ext cx="1343569" cy="67483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79033" y="6622788"/>
            <a:ext cx="3057540" cy="648340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819563" y="6564180"/>
            <a:ext cx="1991606" cy="63798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138560" y="6593484"/>
            <a:ext cx="1770845" cy="62846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0" y="0"/>
            <a:ext cx="18285714" cy="5142857"/>
            <a:chOff x="0" y="0"/>
            <a:chExt cx="18285714" cy="514285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0" y="0"/>
              <a:ext cx="18285714" cy="51428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533693" y="5142857"/>
            <a:ext cx="7752022" cy="5142857"/>
            <a:chOff x="10533693" y="5142857"/>
            <a:chExt cx="7752022" cy="514285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533693" y="5142857"/>
              <a:ext cx="7752022" cy="5142857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111183" y="6605227"/>
            <a:ext cx="1881016" cy="37895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279110" y="7454172"/>
            <a:ext cx="6838781" cy="216029"/>
            <a:chOff x="2279110" y="7454172"/>
            <a:chExt cx="6838781" cy="21602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279110" y="7454172"/>
              <a:ext cx="6838781" cy="2160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128349" y="7412763"/>
            <a:ext cx="301523" cy="301523"/>
            <a:chOff x="2128349" y="7412763"/>
            <a:chExt cx="301523" cy="30152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128349" y="7412763"/>
              <a:ext cx="301523" cy="30152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710583" y="7412763"/>
            <a:ext cx="301523" cy="301523"/>
            <a:chOff x="4710583" y="7412763"/>
            <a:chExt cx="301523" cy="301523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710583" y="7412763"/>
              <a:ext cx="301523" cy="30152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961209" y="7411425"/>
            <a:ext cx="301523" cy="301523"/>
            <a:chOff x="6961209" y="7411425"/>
            <a:chExt cx="301523" cy="301523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961209" y="7411425"/>
              <a:ext cx="301523" cy="30152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880555" y="7411425"/>
            <a:ext cx="301523" cy="301523"/>
            <a:chOff x="8880555" y="7411425"/>
            <a:chExt cx="301523" cy="30152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880555" y="7411425"/>
              <a:ext cx="301523" cy="30152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7" baseType="lpstr">
      <vt:lpstr>Office Theme</vt:lpstr>
      <vt:lpstr>Slide 1</vt:lpstr>
      <vt:lpstr>Slide 2</vt:lpstr>
      <vt:lpstr>Slide 3</vt:lpstr>
      <vt:lpstr>Slide 4</vt:lpstr>
      <vt:lpstr>Slide 5</vt:lpstr>
      <vt:lpstr>Slide 6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2022-11-18T02:50:33Z</dcterms:created>
  <dcterms:modified xsi:type="dcterms:W3CDTF">2022-11-18T02:50:33Z</dcterms:modified>
</cp:coreProperties>
</file>